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3F7BDB9-75C9-4EE5-8CEA-5AF8AAA566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D8BD7A9F-0C56-49E9-AB58-4D5792B5B3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EF56CE3-62EA-40C8-9940-FB715F2A9E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C0A36-8880-4A81-A7B0-90A13C602C3E}" type="datetimeFigureOut">
              <a:rPr lang="sv-SE" smtClean="0"/>
              <a:t>2018-01-25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CBEEA2EC-7526-46B1-B886-897EE19F6A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DA08F1F-54B6-4143-81EF-0918734DD1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82654-DE49-42F8-8808-60918696645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328116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A4D2E33-DE01-4739-B12B-7EB271F9FB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FAEE87E8-8865-475D-8123-3210268043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C368ACCE-7783-4C96-8A9A-9E4F3A1F8D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C0A36-8880-4A81-A7B0-90A13C602C3E}" type="datetimeFigureOut">
              <a:rPr lang="sv-SE" smtClean="0"/>
              <a:t>2018-01-25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70F3239-DE75-4F29-BF4A-1DA96171DE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9BA5E746-4D94-44D6-A90A-430E3E50E2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82654-DE49-42F8-8808-60918696645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228441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49C4A71E-EC70-4445-849D-80FEA6E0956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AC9571F3-C09D-48B1-8116-EFF5636530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363665B2-04D5-4BD2-8D07-A679C06E41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C0A36-8880-4A81-A7B0-90A13C602C3E}" type="datetimeFigureOut">
              <a:rPr lang="sv-SE" smtClean="0"/>
              <a:t>2018-01-25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64CA5AD-5365-4DEF-BD1F-1A6DA9166B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66780BA-DC98-4D06-9581-C92359CDE5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82654-DE49-42F8-8808-60918696645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773014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DD5240A-B544-41D3-9290-C1FC786D20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987B8BC-2169-4D73-85C4-9D0ADC31AF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668D6AE6-014D-4C95-A53A-7EE0CF76FE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C0A36-8880-4A81-A7B0-90A13C602C3E}" type="datetimeFigureOut">
              <a:rPr lang="sv-SE" smtClean="0"/>
              <a:t>2018-01-25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FFAAEE7-6D1A-4F6B-A7BB-63C52DFBE0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4B0722D-9438-4BA1-A962-9AA0DDDF30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82654-DE49-42F8-8808-60918696645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181706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E76468F-5792-49ED-AC93-1199833606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BEF9EFED-598C-48C1-BAE5-397DD9FD3D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3DB8647E-60F0-4AE5-B06B-3449B6C9F9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C0A36-8880-4A81-A7B0-90A13C602C3E}" type="datetimeFigureOut">
              <a:rPr lang="sv-SE" smtClean="0"/>
              <a:t>2018-01-25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0795E3EB-E0D0-43D2-AE2A-8C23C64C9C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C9A5BD60-F364-4F35-BD3F-7C98885B8C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82654-DE49-42F8-8808-60918696645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695253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4BEBE2A-6879-41AA-B8CF-8A95C13C25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4539705A-3632-45AE-8687-FD6CCA33D3B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1EFBE337-1936-4A30-AFDE-3B1D322D67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C560A592-3C43-4C39-9D3F-8A6C68CF2B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C0A36-8880-4A81-A7B0-90A13C602C3E}" type="datetimeFigureOut">
              <a:rPr lang="sv-SE" smtClean="0"/>
              <a:t>2018-01-25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21860F17-4B37-45BB-9497-0425465434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4C8A4272-07A9-4BA7-974C-0F9FA7D64B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82654-DE49-42F8-8808-60918696645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921618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23A7715-030D-48FC-B755-8D80AB7926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5449E16C-419F-4021-B5C8-19A637F227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3248B921-AF8F-4F67-87F6-BF8FDCD3EE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D7721532-4344-4FA5-8817-2F954E783A4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7AC65E22-8D87-4A6A-9480-3FEFA209ECE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4634059B-9472-4231-AA01-C63F37E2F8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C0A36-8880-4A81-A7B0-90A13C602C3E}" type="datetimeFigureOut">
              <a:rPr lang="sv-SE" smtClean="0"/>
              <a:t>2018-01-25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5340D453-05D5-4A0A-BF96-12E454335D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8A804046-8EE4-4A07-A9AB-B4229EE32E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82654-DE49-42F8-8808-60918696645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479429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1350BDF-536F-4265-800E-A5ECD46EC6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9F1C85A0-50D5-4D0B-9746-8EF2920AE3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C0A36-8880-4A81-A7B0-90A13C602C3E}" type="datetimeFigureOut">
              <a:rPr lang="sv-SE" smtClean="0"/>
              <a:t>2018-01-25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D422B28B-B325-4F0D-A3C7-4A2F893113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3AE3BF88-15F2-4DC9-82AB-670223D738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82654-DE49-42F8-8808-60918696645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090935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0A543B8D-9588-4B9D-94A3-D2A49466D1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C0A36-8880-4A81-A7B0-90A13C602C3E}" type="datetimeFigureOut">
              <a:rPr lang="sv-SE" smtClean="0"/>
              <a:t>2018-01-25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9F002051-1FDE-450E-8034-031D30F8F8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1DE8013A-DA1B-4418-9CFD-ABF28C9D4D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82654-DE49-42F8-8808-60918696645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673720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D77CFB4-C16B-4771-8F67-03DD679564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C024A657-F793-476C-8668-CCF896CA8C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F0564585-B02D-41C8-8BBD-21B4CA404B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0F964ACC-FA0C-402A-AD2B-8541C743FA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C0A36-8880-4A81-A7B0-90A13C602C3E}" type="datetimeFigureOut">
              <a:rPr lang="sv-SE" smtClean="0"/>
              <a:t>2018-01-25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9416EEF2-864D-4A61-B349-4B004DCE47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E56635F8-F026-423D-A228-B8EEDAF17D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82654-DE49-42F8-8808-60918696645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559726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E84A6F2-602D-4E28-A530-E4223C58CA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8F463CEC-1DBA-4ADE-9547-1B774E77D09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F41DB519-6150-4EA3-943A-2ACACB9281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526D5135-FEE9-4E36-BE40-6335732965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C0A36-8880-4A81-A7B0-90A13C602C3E}" type="datetimeFigureOut">
              <a:rPr lang="sv-SE" smtClean="0"/>
              <a:t>2018-01-25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C612CC0E-8B5C-4ECF-BB73-BA9A3F6870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D116FD53-0168-471A-85B4-A924418384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82654-DE49-42F8-8808-60918696645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739232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1C9EA5BB-2334-44F9-80BB-CFE17C2740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CB641868-A025-4074-BF51-CC60FDE679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4DC29D3E-D996-4BD1-B499-A6EFF769853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7C0A36-8880-4A81-A7B0-90A13C602C3E}" type="datetimeFigureOut">
              <a:rPr lang="sv-SE" smtClean="0"/>
              <a:t>2018-01-25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4868FA1-B3A2-4212-90F2-C21AF353E40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FD95EA72-C7D9-4FB3-A386-34F102D1F8A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782654-DE49-42F8-8808-60918696645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269679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052F4E9-963F-4521-ABF2-52989D9DCB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64377" y="330924"/>
            <a:ext cx="7463246" cy="1071563"/>
          </a:xfrm>
        </p:spPr>
        <p:txBody>
          <a:bodyPr/>
          <a:lstStyle/>
          <a:p>
            <a:r>
              <a:rPr lang="sv-SE" b="1" dirty="0">
                <a:solidFill>
                  <a:srgbClr val="0070C0"/>
                </a:solidFill>
              </a:rPr>
              <a:t>Handledarkurser</a:t>
            </a:r>
          </a:p>
        </p:txBody>
      </p:sp>
      <p:sp>
        <p:nvSpPr>
          <p:cNvPr id="4" name="textruta 3">
            <a:extLst>
              <a:ext uri="{FF2B5EF4-FFF2-40B4-BE49-F238E27FC236}">
                <a16:creationId xmlns:a16="http://schemas.microsoft.com/office/drawing/2014/main" id="{EEFA49A7-3639-42AC-BB49-724777D182FF}"/>
              </a:ext>
            </a:extLst>
          </p:cNvPr>
          <p:cNvSpPr txBox="1"/>
          <p:nvPr/>
        </p:nvSpPr>
        <p:spPr>
          <a:xfrm>
            <a:off x="2587324" y="1550759"/>
            <a:ext cx="7240299" cy="23054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v-SE" dirty="0"/>
          </a:p>
          <a:p>
            <a:r>
              <a:rPr lang="sv-SE" dirty="0">
                <a:solidFill>
                  <a:schemeClr val="accent1"/>
                </a:solidFill>
              </a:rPr>
              <a:t>SPYKEN(Lund)	Lördag      3/2			10.00-13.10</a:t>
            </a:r>
          </a:p>
          <a:p>
            <a:r>
              <a:rPr lang="sv-SE" dirty="0"/>
              <a:t>STATIONEN(Lund)	Lördag    10/2			10.00-13.10</a:t>
            </a:r>
          </a:p>
          <a:p>
            <a:r>
              <a:rPr lang="sv-SE" dirty="0"/>
              <a:t>LOMMA		Torsdag  15/2			17.00-20.10</a:t>
            </a:r>
          </a:p>
          <a:p>
            <a:r>
              <a:rPr lang="sv-SE" dirty="0"/>
              <a:t>STATIONEN (Lund)   Lördag      3/3			10.00-13.10</a:t>
            </a:r>
          </a:p>
          <a:p>
            <a:r>
              <a:rPr lang="sv-SE" dirty="0"/>
              <a:t>LOMMA		Torsdag   15/3			17.00-20.10</a:t>
            </a:r>
          </a:p>
          <a:p>
            <a:r>
              <a:rPr lang="sv-SE" dirty="0"/>
              <a:t>STATIONEN (Lund)   Torsdag 	29/3			16.30-19.40		</a:t>
            </a:r>
          </a:p>
        </p:txBody>
      </p:sp>
    </p:spTree>
    <p:extLst>
      <p:ext uri="{BB962C8B-B14F-4D97-AF65-F5344CB8AC3E}">
        <p14:creationId xmlns:p14="http://schemas.microsoft.com/office/powerpoint/2010/main" val="5274077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5</Words>
  <Application>Microsoft Office PowerPoint</Application>
  <PresentationFormat>Bredbild</PresentationFormat>
  <Paragraphs>8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Handledarkurser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Handledarkurser</dc:title>
  <dc:creator>Spykenstrafikskola</dc:creator>
  <cp:lastModifiedBy>Alen H</cp:lastModifiedBy>
  <cp:revision>9</cp:revision>
  <dcterms:created xsi:type="dcterms:W3CDTF">2017-10-19T15:08:02Z</dcterms:created>
  <dcterms:modified xsi:type="dcterms:W3CDTF">2018-01-25T15:22:18Z</dcterms:modified>
</cp:coreProperties>
</file>